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4800600" cx="73152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512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512" orient="horz"/>
        <p:guide pos="230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365760" y="192247"/>
            <a:ext cx="658368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073513" y="-587612"/>
            <a:ext cx="3168174" cy="65836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078446" y="1417321"/>
            <a:ext cx="4096068" cy="1645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725646" y="-167639"/>
            <a:ext cx="4096068" cy="48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48640" y="1491298"/>
            <a:ext cx="6217920" cy="10290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97280" y="2720340"/>
            <a:ext cx="5120640" cy="12268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65760" y="192247"/>
            <a:ext cx="658368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65760" y="1120141"/>
            <a:ext cx="6583680" cy="316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77850" y="3084831"/>
            <a:ext cx="6217920" cy="953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77850" y="2034700"/>
            <a:ext cx="6217920" cy="10501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65760" y="192247"/>
            <a:ext cx="658368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65760" y="1120141"/>
            <a:ext cx="3230880" cy="316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718560" y="1120141"/>
            <a:ext cx="3230880" cy="316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65760" y="192247"/>
            <a:ext cx="658368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65760" y="1074579"/>
            <a:ext cx="3232150" cy="4478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65760" y="1522413"/>
            <a:ext cx="3232150" cy="27659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716020" y="1074579"/>
            <a:ext cx="3233420" cy="4478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716020" y="1522413"/>
            <a:ext cx="3233420" cy="27659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65760" y="192247"/>
            <a:ext cx="658368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365761" y="191135"/>
            <a:ext cx="2406650" cy="8134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2860040" y="191136"/>
            <a:ext cx="4089400" cy="4097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365761" y="1004571"/>
            <a:ext cx="2406650" cy="3283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433830" y="3360420"/>
            <a:ext cx="4389120" cy="3967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433830" y="428943"/>
            <a:ext cx="4389120" cy="288036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433830" y="3757137"/>
            <a:ext cx="4389120" cy="563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5760" y="192247"/>
            <a:ext cx="658368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5760" y="1120141"/>
            <a:ext cx="6583680" cy="316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Relationship Id="rId4" Type="http://schemas.openxmlformats.org/officeDocument/2006/relationships/image" Target="../media/image5.jpg"/><Relationship Id="rId5" Type="http://schemas.openxmlformats.org/officeDocument/2006/relationships/image" Target="../media/image3.jpg"/><Relationship Id="rId6" Type="http://schemas.openxmlformats.org/officeDocument/2006/relationships/image" Target="../media/image2.png"/><Relationship Id="rId7" Type="http://schemas.openxmlformats.org/officeDocument/2006/relationships/image" Target="../media/image1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3565234" y="1938635"/>
            <a:ext cx="18473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54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1241836" y="-19085"/>
            <a:ext cx="4901100" cy="18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SzPts val="1100"/>
              <a:buNone/>
            </a:pPr>
            <a:r>
              <a:rPr b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JOHN SMITH #34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3">
            <a:alphaModFix/>
          </a:blip>
          <a:srcRect b="0" l="99" r="99" t="0"/>
          <a:stretch/>
        </p:blipFill>
        <p:spPr>
          <a:xfrm>
            <a:off x="1684813" y="1082763"/>
            <a:ext cx="3945574" cy="2635074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7" name="Google Shape;87;p13"/>
          <p:cNvPicPr preferRelativeResize="0"/>
          <p:nvPr/>
        </p:nvPicPr>
        <p:blipFill rotWithShape="1">
          <a:blip r:embed="rId4">
            <a:alphaModFix/>
          </a:blip>
          <a:srcRect b="11832" l="0" r="0" t="11832"/>
          <a:stretch/>
        </p:blipFill>
        <p:spPr>
          <a:xfrm>
            <a:off x="133350" y="1377200"/>
            <a:ext cx="1371599" cy="2093978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8" name="Google Shape;88;p13"/>
          <p:cNvPicPr preferRelativeResize="0"/>
          <p:nvPr/>
        </p:nvPicPr>
        <p:blipFill rotWithShape="1">
          <a:blip r:embed="rId5">
            <a:alphaModFix/>
          </a:blip>
          <a:srcRect b="0" l="690" r="700" t="0"/>
          <a:stretch/>
        </p:blipFill>
        <p:spPr>
          <a:xfrm>
            <a:off x="5768550" y="1367475"/>
            <a:ext cx="1432850" cy="2066924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Walton Horiz Logo White" id="89" name="Google Shape;89;p13"/>
          <p:cNvPicPr preferRelativeResize="0"/>
          <p:nvPr/>
        </p:nvPicPr>
        <p:blipFill rotWithShape="1">
          <a:blip r:embed="rId6">
            <a:alphaModFix/>
          </a:blip>
          <a:srcRect b="0" l="0" r="0" t="8717"/>
          <a:stretch/>
        </p:blipFill>
        <p:spPr>
          <a:xfrm>
            <a:off x="2251712" y="3864575"/>
            <a:ext cx="2811775" cy="92335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3"/>
          <p:cNvSpPr txBox="1"/>
          <p:nvPr/>
        </p:nvSpPr>
        <p:spPr>
          <a:xfrm>
            <a:off x="1339336" y="428690"/>
            <a:ext cx="4901100" cy="18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SzPts val="1100"/>
              <a:buNone/>
            </a:pPr>
            <a:r>
              <a:rPr b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 RAIDERS!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53350" y="2659150"/>
            <a:ext cx="2249553" cy="2066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955975" y="133350"/>
            <a:ext cx="1127274" cy="1035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