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800600" cx="7315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512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512" orient="horz"/>
        <p:guide pos="23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365760" y="192247"/>
            <a:ext cx="658368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073513" y="-587612"/>
            <a:ext cx="3168174" cy="65836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078446" y="1417321"/>
            <a:ext cx="4096068" cy="1645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725646" y="-167639"/>
            <a:ext cx="4096068" cy="48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48640" y="1491298"/>
            <a:ext cx="6217920" cy="10290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97280" y="2720340"/>
            <a:ext cx="5120640" cy="12268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65760" y="192247"/>
            <a:ext cx="658368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65760" y="1120141"/>
            <a:ext cx="6583680" cy="316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77850" y="3084831"/>
            <a:ext cx="6217920" cy="953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77850" y="2034700"/>
            <a:ext cx="6217920" cy="10501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65760" y="192247"/>
            <a:ext cx="658368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65760" y="1120141"/>
            <a:ext cx="3230880" cy="316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718560" y="1120141"/>
            <a:ext cx="3230880" cy="316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65760" y="192247"/>
            <a:ext cx="658368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65760" y="1074579"/>
            <a:ext cx="3232150" cy="4478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65760" y="1522413"/>
            <a:ext cx="3232150" cy="27659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716020" y="1074579"/>
            <a:ext cx="3233420" cy="4478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716020" y="1522413"/>
            <a:ext cx="3233420" cy="27659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65760" y="192247"/>
            <a:ext cx="658368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365761" y="191135"/>
            <a:ext cx="2406650" cy="8134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2860040" y="191136"/>
            <a:ext cx="4089400" cy="4097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365761" y="1004571"/>
            <a:ext cx="2406650" cy="3283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433830" y="3360420"/>
            <a:ext cx="4389120" cy="3967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433830" y="428943"/>
            <a:ext cx="4389120" cy="288036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433830" y="3757137"/>
            <a:ext cx="4389120" cy="563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5760" y="192247"/>
            <a:ext cx="658368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5760" y="1120141"/>
            <a:ext cx="6583680" cy="316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3657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499360" y="4449446"/>
            <a:ext cx="23164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5242560" y="4449446"/>
            <a:ext cx="1706880" cy="2555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3565234" y="1938635"/>
            <a:ext cx="18473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54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