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1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3"/>
  </p:sldMasterIdLst>
  <p:notesMasterIdLst>
    <p:notesMasterId r:id="rId4"/>
  </p:notesMasterIdLst>
  <p:sldIdLst>
    <p:sldId id="256" r:id="rId5"/>
  </p:sldIdLst>
  <p:sldSz cy="9601200" cx="7315200"/>
  <p:notesSz cx="6858000" cy="9144000"/>
  <p:embeddedFontLst>
    <p:embeddedFont>
      <p:font typeface="Libre Baskerville"/>
      <p:regular r:id="rId6"/>
      <p:bold r:id="rId7"/>
      <p:italic r:id="rId8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http://customooxmlschemas.google.com/">
      <go:slidesCustomData xmlns:go="http://customooxmlschemas.google.com/" r:id="rId9" roundtripDataSignature="AMtx7mhmjqsiF+yHp/rFMJbkV7NjJ8VNq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customschemas.google.com/relationships/presentationmetadata" Target="metadata"/><Relationship Id="rId5" Type="http://schemas.openxmlformats.org/officeDocument/2006/relationships/slide" Target="slides/slide1.xml"/><Relationship Id="rId6" Type="http://schemas.openxmlformats.org/officeDocument/2006/relationships/font" Target="fonts/LibreBaskerville-regular.fntdata"/><Relationship Id="rId7" Type="http://schemas.openxmlformats.org/officeDocument/2006/relationships/font" Target="fonts/LibreBaskerville-bold.fntdata"/><Relationship Id="rId8" Type="http://schemas.openxmlformats.org/officeDocument/2006/relationships/font" Target="fonts/LibreBaskerville-italic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75243" y="685800"/>
            <a:ext cx="45081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2" name="Google Shape;82;p1:notes"/>
          <p:cNvSpPr/>
          <p:nvPr>
            <p:ph idx="2" type="sldImg"/>
          </p:nvPr>
        </p:nvSpPr>
        <p:spPr>
          <a:xfrm>
            <a:off x="1175243" y="685800"/>
            <a:ext cx="45081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3"/>
          <p:cNvSpPr txBox="1"/>
          <p:nvPr>
            <p:ph type="ctrTitle"/>
          </p:nvPr>
        </p:nvSpPr>
        <p:spPr>
          <a:xfrm>
            <a:off x="548640" y="1571309"/>
            <a:ext cx="6217800" cy="3342600"/>
          </a:xfrm>
          <a:prstGeom prst="rect">
            <a:avLst/>
          </a:prstGeom>
          <a:noFill/>
          <a:ln>
            <a:noFill/>
          </a:ln>
        </p:spPr>
        <p:txBody>
          <a:bodyPr anchorCtr="0" anchor="b" bIns="43225" lIns="86450" spcFirstLastPara="1" rIns="86450" wrap="square" tIns="43225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Calibri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9pPr>
          </a:lstStyle>
          <a:p/>
        </p:txBody>
      </p:sp>
      <p:sp>
        <p:nvSpPr>
          <p:cNvPr id="13" name="Google Shape;13;p3"/>
          <p:cNvSpPr txBox="1"/>
          <p:nvPr>
            <p:ph idx="1" type="subTitle"/>
          </p:nvPr>
        </p:nvSpPr>
        <p:spPr>
          <a:xfrm>
            <a:off x="914400" y="5042853"/>
            <a:ext cx="5486400" cy="2318100"/>
          </a:xfrm>
          <a:prstGeom prst="rect">
            <a:avLst/>
          </a:prstGeom>
          <a:noFill/>
          <a:ln>
            <a:noFill/>
          </a:ln>
        </p:spPr>
        <p:txBody>
          <a:bodyPr anchorCtr="0" anchor="t" bIns="43225" lIns="86450" spcFirstLastPara="1" rIns="86450" wrap="square" tIns="43225">
            <a:normAutofit/>
          </a:bodyPr>
          <a:lstStyle>
            <a:lvl1pPr lv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 sz="1900"/>
            </a:lvl1pPr>
            <a:lvl2pPr lvl="1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2pPr>
            <a:lvl3pPr lvl="2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3pPr>
            <a:lvl4pPr lvl="3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  <a:defRPr sz="1300"/>
            </a:lvl4pPr>
            <a:lvl5pPr lvl="4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  <a:defRPr sz="1300"/>
            </a:lvl5pPr>
            <a:lvl6pPr lvl="5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  <a:defRPr sz="1300"/>
            </a:lvl6pPr>
            <a:lvl7pPr lvl="6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  <a:defRPr sz="1300"/>
            </a:lvl7pPr>
            <a:lvl8pPr lvl="7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  <a:defRPr sz="1300"/>
            </a:lvl8pPr>
            <a:lvl9pPr lvl="8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  <a:defRPr sz="1300"/>
            </a:lvl9pPr>
          </a:lstStyle>
          <a:p/>
        </p:txBody>
      </p:sp>
      <p:sp>
        <p:nvSpPr>
          <p:cNvPr id="14" name="Google Shape;14;p3"/>
          <p:cNvSpPr txBox="1"/>
          <p:nvPr>
            <p:ph idx="10" type="dt"/>
          </p:nvPr>
        </p:nvSpPr>
        <p:spPr>
          <a:xfrm>
            <a:off x="502920" y="8898892"/>
            <a:ext cx="1645800" cy="511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3225" lIns="86450" spcFirstLastPara="1" rIns="86450" wrap="square" tIns="4322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9pPr>
          </a:lstStyle>
          <a:p/>
        </p:txBody>
      </p:sp>
      <p:sp>
        <p:nvSpPr>
          <p:cNvPr id="15" name="Google Shape;15;p3"/>
          <p:cNvSpPr txBox="1"/>
          <p:nvPr>
            <p:ph idx="11" type="ftr"/>
          </p:nvPr>
        </p:nvSpPr>
        <p:spPr>
          <a:xfrm>
            <a:off x="2423160" y="8898892"/>
            <a:ext cx="2469000" cy="511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3225" lIns="86450" spcFirstLastPara="1" rIns="86450" wrap="square" tIns="432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9pPr>
          </a:lstStyle>
          <a:p/>
        </p:txBody>
      </p:sp>
      <p:sp>
        <p:nvSpPr>
          <p:cNvPr id="16" name="Google Shape;16;p3"/>
          <p:cNvSpPr txBox="1"/>
          <p:nvPr>
            <p:ph idx="12" type="sldNum"/>
          </p:nvPr>
        </p:nvSpPr>
        <p:spPr>
          <a:xfrm>
            <a:off x="5166360" y="8898892"/>
            <a:ext cx="1645800" cy="511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3225" lIns="86450" spcFirstLastPara="1" rIns="86450" wrap="square" tIns="43225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2"/>
          <p:cNvSpPr txBox="1"/>
          <p:nvPr>
            <p:ph type="title"/>
          </p:nvPr>
        </p:nvSpPr>
        <p:spPr>
          <a:xfrm>
            <a:off x="502920" y="511177"/>
            <a:ext cx="6309300" cy="1855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3225" lIns="86450" spcFirstLastPara="1" rIns="86450" wrap="square" tIns="4322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9pPr>
          </a:lstStyle>
          <a:p/>
        </p:txBody>
      </p:sp>
      <p:sp>
        <p:nvSpPr>
          <p:cNvPr id="70" name="Google Shape;70;p12"/>
          <p:cNvSpPr txBox="1"/>
          <p:nvPr>
            <p:ph idx="1" type="body"/>
          </p:nvPr>
        </p:nvSpPr>
        <p:spPr>
          <a:xfrm rot="5400000">
            <a:off x="611730" y="2447126"/>
            <a:ext cx="6091800" cy="630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3225" lIns="86450" spcFirstLastPara="1" rIns="86450" wrap="square" tIns="43225">
            <a:normAutofit/>
          </a:bodyPr>
          <a:lstStyle>
            <a:lvl1pPr indent="-33655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700"/>
              <a:buChar char="•"/>
              <a:defRPr/>
            </a:lvl1pPr>
            <a:lvl2pPr indent="-33655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700"/>
              <a:buChar char="•"/>
              <a:defRPr/>
            </a:lvl2pPr>
            <a:lvl3pPr indent="-33655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700"/>
              <a:buChar char="•"/>
              <a:defRPr/>
            </a:lvl3pPr>
            <a:lvl4pPr indent="-33655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700"/>
              <a:buChar char="•"/>
              <a:defRPr/>
            </a:lvl4pPr>
            <a:lvl5pPr indent="-33655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700"/>
              <a:buChar char="•"/>
              <a:defRPr/>
            </a:lvl5pPr>
            <a:lvl6pPr indent="-33655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700"/>
              <a:buChar char="•"/>
              <a:defRPr/>
            </a:lvl6pPr>
            <a:lvl7pPr indent="-33655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700"/>
              <a:buChar char="•"/>
              <a:defRPr/>
            </a:lvl7pPr>
            <a:lvl8pPr indent="-33655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700"/>
              <a:buChar char="•"/>
              <a:defRPr/>
            </a:lvl8pPr>
            <a:lvl9pPr indent="-33655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700"/>
              <a:buChar char="•"/>
              <a:defRPr/>
            </a:lvl9pPr>
          </a:lstStyle>
          <a:p/>
        </p:txBody>
      </p:sp>
      <p:sp>
        <p:nvSpPr>
          <p:cNvPr id="71" name="Google Shape;71;p12"/>
          <p:cNvSpPr txBox="1"/>
          <p:nvPr>
            <p:ph idx="10" type="dt"/>
          </p:nvPr>
        </p:nvSpPr>
        <p:spPr>
          <a:xfrm>
            <a:off x="502920" y="8898892"/>
            <a:ext cx="1645800" cy="511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3225" lIns="86450" spcFirstLastPara="1" rIns="86450" wrap="square" tIns="4322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9pPr>
          </a:lstStyle>
          <a:p/>
        </p:txBody>
      </p:sp>
      <p:sp>
        <p:nvSpPr>
          <p:cNvPr id="72" name="Google Shape;72;p12"/>
          <p:cNvSpPr txBox="1"/>
          <p:nvPr>
            <p:ph idx="11" type="ftr"/>
          </p:nvPr>
        </p:nvSpPr>
        <p:spPr>
          <a:xfrm>
            <a:off x="2423160" y="8898892"/>
            <a:ext cx="2469000" cy="511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3225" lIns="86450" spcFirstLastPara="1" rIns="86450" wrap="square" tIns="432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9pPr>
          </a:lstStyle>
          <a:p/>
        </p:txBody>
      </p:sp>
      <p:sp>
        <p:nvSpPr>
          <p:cNvPr id="73" name="Google Shape;73;p12"/>
          <p:cNvSpPr txBox="1"/>
          <p:nvPr>
            <p:ph idx="12" type="sldNum"/>
          </p:nvPr>
        </p:nvSpPr>
        <p:spPr>
          <a:xfrm>
            <a:off x="5166360" y="8898892"/>
            <a:ext cx="1645800" cy="511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3225" lIns="86450" spcFirstLastPara="1" rIns="86450" wrap="square" tIns="43225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3"/>
          <p:cNvSpPr txBox="1"/>
          <p:nvPr>
            <p:ph type="title"/>
          </p:nvPr>
        </p:nvSpPr>
        <p:spPr>
          <a:xfrm rot="5400000">
            <a:off x="1955280" y="3790775"/>
            <a:ext cx="8136600" cy="157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3225" lIns="86450" spcFirstLastPara="1" rIns="86450" wrap="square" tIns="4322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9pPr>
          </a:lstStyle>
          <a:p/>
        </p:txBody>
      </p:sp>
      <p:sp>
        <p:nvSpPr>
          <p:cNvPr id="76" name="Google Shape;76;p13"/>
          <p:cNvSpPr txBox="1"/>
          <p:nvPr>
            <p:ph idx="1" type="body"/>
          </p:nvPr>
        </p:nvSpPr>
        <p:spPr>
          <a:xfrm rot="5400000">
            <a:off x="-1245150" y="2259125"/>
            <a:ext cx="8136600" cy="4640700"/>
          </a:xfrm>
          <a:prstGeom prst="rect">
            <a:avLst/>
          </a:prstGeom>
          <a:noFill/>
          <a:ln>
            <a:noFill/>
          </a:ln>
        </p:spPr>
        <p:txBody>
          <a:bodyPr anchorCtr="0" anchor="t" bIns="43225" lIns="86450" spcFirstLastPara="1" rIns="86450" wrap="square" tIns="43225">
            <a:normAutofit/>
          </a:bodyPr>
          <a:lstStyle>
            <a:lvl1pPr indent="-33655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700"/>
              <a:buChar char="•"/>
              <a:defRPr/>
            </a:lvl1pPr>
            <a:lvl2pPr indent="-33655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700"/>
              <a:buChar char="•"/>
              <a:defRPr/>
            </a:lvl2pPr>
            <a:lvl3pPr indent="-33655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700"/>
              <a:buChar char="•"/>
              <a:defRPr/>
            </a:lvl3pPr>
            <a:lvl4pPr indent="-33655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700"/>
              <a:buChar char="•"/>
              <a:defRPr/>
            </a:lvl4pPr>
            <a:lvl5pPr indent="-33655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700"/>
              <a:buChar char="•"/>
              <a:defRPr/>
            </a:lvl5pPr>
            <a:lvl6pPr indent="-33655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700"/>
              <a:buChar char="•"/>
              <a:defRPr/>
            </a:lvl6pPr>
            <a:lvl7pPr indent="-33655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700"/>
              <a:buChar char="•"/>
              <a:defRPr/>
            </a:lvl7pPr>
            <a:lvl8pPr indent="-33655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700"/>
              <a:buChar char="•"/>
              <a:defRPr/>
            </a:lvl8pPr>
            <a:lvl9pPr indent="-33655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700"/>
              <a:buChar char="•"/>
              <a:defRPr/>
            </a:lvl9pPr>
          </a:lstStyle>
          <a:p/>
        </p:txBody>
      </p:sp>
      <p:sp>
        <p:nvSpPr>
          <p:cNvPr id="77" name="Google Shape;77;p13"/>
          <p:cNvSpPr txBox="1"/>
          <p:nvPr>
            <p:ph idx="10" type="dt"/>
          </p:nvPr>
        </p:nvSpPr>
        <p:spPr>
          <a:xfrm>
            <a:off x="502920" y="8898892"/>
            <a:ext cx="1645800" cy="511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3225" lIns="86450" spcFirstLastPara="1" rIns="86450" wrap="square" tIns="4322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9pPr>
          </a:lstStyle>
          <a:p/>
        </p:txBody>
      </p:sp>
      <p:sp>
        <p:nvSpPr>
          <p:cNvPr id="78" name="Google Shape;78;p13"/>
          <p:cNvSpPr txBox="1"/>
          <p:nvPr>
            <p:ph idx="11" type="ftr"/>
          </p:nvPr>
        </p:nvSpPr>
        <p:spPr>
          <a:xfrm>
            <a:off x="2423160" y="8898892"/>
            <a:ext cx="2469000" cy="511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3225" lIns="86450" spcFirstLastPara="1" rIns="86450" wrap="square" tIns="432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9pPr>
          </a:lstStyle>
          <a:p/>
        </p:txBody>
      </p:sp>
      <p:sp>
        <p:nvSpPr>
          <p:cNvPr id="79" name="Google Shape;79;p13"/>
          <p:cNvSpPr txBox="1"/>
          <p:nvPr>
            <p:ph idx="12" type="sldNum"/>
          </p:nvPr>
        </p:nvSpPr>
        <p:spPr>
          <a:xfrm>
            <a:off x="5166360" y="8898892"/>
            <a:ext cx="1645800" cy="511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3225" lIns="86450" spcFirstLastPara="1" rIns="86450" wrap="square" tIns="43225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4"/>
          <p:cNvSpPr txBox="1"/>
          <p:nvPr>
            <p:ph type="title"/>
          </p:nvPr>
        </p:nvSpPr>
        <p:spPr>
          <a:xfrm>
            <a:off x="502920" y="511177"/>
            <a:ext cx="6309300" cy="1855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3225" lIns="86450" spcFirstLastPara="1" rIns="86450" wrap="square" tIns="4322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" type="body"/>
          </p:nvPr>
        </p:nvSpPr>
        <p:spPr>
          <a:xfrm>
            <a:off x="502920" y="2555876"/>
            <a:ext cx="6309300" cy="6091800"/>
          </a:xfrm>
          <a:prstGeom prst="rect">
            <a:avLst/>
          </a:prstGeom>
          <a:noFill/>
          <a:ln>
            <a:noFill/>
          </a:ln>
        </p:spPr>
        <p:txBody>
          <a:bodyPr anchorCtr="0" anchor="t" bIns="43225" lIns="86450" spcFirstLastPara="1" rIns="86450" wrap="square" tIns="43225">
            <a:normAutofit/>
          </a:bodyPr>
          <a:lstStyle>
            <a:lvl1pPr indent="-33655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700"/>
              <a:buChar char="•"/>
              <a:defRPr/>
            </a:lvl1pPr>
            <a:lvl2pPr indent="-33655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700"/>
              <a:buChar char="•"/>
              <a:defRPr/>
            </a:lvl2pPr>
            <a:lvl3pPr indent="-33655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700"/>
              <a:buChar char="•"/>
              <a:defRPr/>
            </a:lvl3pPr>
            <a:lvl4pPr indent="-33655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700"/>
              <a:buChar char="•"/>
              <a:defRPr/>
            </a:lvl4pPr>
            <a:lvl5pPr indent="-33655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700"/>
              <a:buChar char="•"/>
              <a:defRPr/>
            </a:lvl5pPr>
            <a:lvl6pPr indent="-33655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700"/>
              <a:buChar char="•"/>
              <a:defRPr/>
            </a:lvl6pPr>
            <a:lvl7pPr indent="-33655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700"/>
              <a:buChar char="•"/>
              <a:defRPr/>
            </a:lvl7pPr>
            <a:lvl8pPr indent="-33655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700"/>
              <a:buChar char="•"/>
              <a:defRPr/>
            </a:lvl8pPr>
            <a:lvl9pPr indent="-33655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700"/>
              <a:buChar char="•"/>
              <a:defRPr/>
            </a:lvl9pPr>
          </a:lstStyle>
          <a:p/>
        </p:txBody>
      </p:sp>
      <p:sp>
        <p:nvSpPr>
          <p:cNvPr id="20" name="Google Shape;20;p4"/>
          <p:cNvSpPr txBox="1"/>
          <p:nvPr>
            <p:ph idx="10" type="dt"/>
          </p:nvPr>
        </p:nvSpPr>
        <p:spPr>
          <a:xfrm>
            <a:off x="502920" y="8898892"/>
            <a:ext cx="1645800" cy="511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3225" lIns="86450" spcFirstLastPara="1" rIns="86450" wrap="square" tIns="4322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9pPr>
          </a:lstStyle>
          <a:p/>
        </p:txBody>
      </p:sp>
      <p:sp>
        <p:nvSpPr>
          <p:cNvPr id="21" name="Google Shape;21;p4"/>
          <p:cNvSpPr txBox="1"/>
          <p:nvPr>
            <p:ph idx="11" type="ftr"/>
          </p:nvPr>
        </p:nvSpPr>
        <p:spPr>
          <a:xfrm>
            <a:off x="2423160" y="8898892"/>
            <a:ext cx="2469000" cy="511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3225" lIns="86450" spcFirstLastPara="1" rIns="86450" wrap="square" tIns="432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9pPr>
          </a:lstStyle>
          <a:p/>
        </p:txBody>
      </p:sp>
      <p:sp>
        <p:nvSpPr>
          <p:cNvPr id="22" name="Google Shape;22;p4"/>
          <p:cNvSpPr txBox="1"/>
          <p:nvPr>
            <p:ph idx="12" type="sldNum"/>
          </p:nvPr>
        </p:nvSpPr>
        <p:spPr>
          <a:xfrm>
            <a:off x="5166360" y="8898892"/>
            <a:ext cx="1645800" cy="511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3225" lIns="86450" spcFirstLastPara="1" rIns="86450" wrap="square" tIns="43225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5"/>
          <p:cNvSpPr txBox="1"/>
          <p:nvPr>
            <p:ph type="title"/>
          </p:nvPr>
        </p:nvSpPr>
        <p:spPr>
          <a:xfrm>
            <a:off x="499111" y="2393635"/>
            <a:ext cx="6309300" cy="3993900"/>
          </a:xfrm>
          <a:prstGeom prst="rect">
            <a:avLst/>
          </a:prstGeom>
          <a:noFill/>
          <a:ln>
            <a:noFill/>
          </a:ln>
        </p:spPr>
        <p:txBody>
          <a:bodyPr anchorCtr="0" anchor="b" bIns="43225" lIns="86450" spcFirstLastPara="1" rIns="86450" wrap="square" tIns="4322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Calibri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9pPr>
          </a:lstStyle>
          <a:p/>
        </p:txBody>
      </p:sp>
      <p:sp>
        <p:nvSpPr>
          <p:cNvPr id="25" name="Google Shape;25;p5"/>
          <p:cNvSpPr txBox="1"/>
          <p:nvPr>
            <p:ph idx="1" type="body"/>
          </p:nvPr>
        </p:nvSpPr>
        <p:spPr>
          <a:xfrm>
            <a:off x="499111" y="6425251"/>
            <a:ext cx="6309300" cy="2100300"/>
          </a:xfrm>
          <a:prstGeom prst="rect">
            <a:avLst/>
          </a:prstGeom>
          <a:noFill/>
          <a:ln>
            <a:noFill/>
          </a:ln>
        </p:spPr>
        <p:txBody>
          <a:bodyPr anchorCtr="0" anchor="t" bIns="43225" lIns="86450" spcFirstLastPara="1" rIns="86450" wrap="square" tIns="43225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 sz="1900">
                <a:solidFill>
                  <a:schemeClr val="dk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300"/>
              <a:buNone/>
              <a:defRPr sz="13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300"/>
              <a:buNone/>
              <a:defRPr sz="13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300"/>
              <a:buNone/>
              <a:defRPr sz="13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300"/>
              <a:buNone/>
              <a:defRPr sz="13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300"/>
              <a:buNone/>
              <a:defRPr sz="13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300"/>
              <a:buNone/>
              <a:defRPr sz="13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26" name="Google Shape;26;p5"/>
          <p:cNvSpPr txBox="1"/>
          <p:nvPr>
            <p:ph idx="10" type="dt"/>
          </p:nvPr>
        </p:nvSpPr>
        <p:spPr>
          <a:xfrm>
            <a:off x="502920" y="8898892"/>
            <a:ext cx="1645800" cy="511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3225" lIns="86450" spcFirstLastPara="1" rIns="86450" wrap="square" tIns="4322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9pPr>
          </a:lstStyle>
          <a:p/>
        </p:txBody>
      </p:sp>
      <p:sp>
        <p:nvSpPr>
          <p:cNvPr id="27" name="Google Shape;27;p5"/>
          <p:cNvSpPr txBox="1"/>
          <p:nvPr>
            <p:ph idx="11" type="ftr"/>
          </p:nvPr>
        </p:nvSpPr>
        <p:spPr>
          <a:xfrm>
            <a:off x="2423160" y="8898892"/>
            <a:ext cx="2469000" cy="511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3225" lIns="86450" spcFirstLastPara="1" rIns="86450" wrap="square" tIns="432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9pPr>
          </a:lstStyle>
          <a:p/>
        </p:txBody>
      </p:sp>
      <p:sp>
        <p:nvSpPr>
          <p:cNvPr id="28" name="Google Shape;28;p5"/>
          <p:cNvSpPr txBox="1"/>
          <p:nvPr>
            <p:ph idx="12" type="sldNum"/>
          </p:nvPr>
        </p:nvSpPr>
        <p:spPr>
          <a:xfrm>
            <a:off x="5166360" y="8898892"/>
            <a:ext cx="1645800" cy="511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3225" lIns="86450" spcFirstLastPara="1" rIns="86450" wrap="square" tIns="43225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6"/>
          <p:cNvSpPr txBox="1"/>
          <p:nvPr>
            <p:ph type="title"/>
          </p:nvPr>
        </p:nvSpPr>
        <p:spPr>
          <a:xfrm>
            <a:off x="502920" y="511177"/>
            <a:ext cx="6309300" cy="1855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3225" lIns="86450" spcFirstLastPara="1" rIns="86450" wrap="square" tIns="4322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9pPr>
          </a:lstStyle>
          <a:p/>
        </p:txBody>
      </p:sp>
      <p:sp>
        <p:nvSpPr>
          <p:cNvPr id="31" name="Google Shape;31;p6"/>
          <p:cNvSpPr txBox="1"/>
          <p:nvPr>
            <p:ph idx="1" type="body"/>
          </p:nvPr>
        </p:nvSpPr>
        <p:spPr>
          <a:xfrm>
            <a:off x="502920" y="2555876"/>
            <a:ext cx="3108900" cy="6091800"/>
          </a:xfrm>
          <a:prstGeom prst="rect">
            <a:avLst/>
          </a:prstGeom>
          <a:noFill/>
          <a:ln>
            <a:noFill/>
          </a:ln>
        </p:spPr>
        <p:txBody>
          <a:bodyPr anchorCtr="0" anchor="t" bIns="43225" lIns="86450" spcFirstLastPara="1" rIns="86450" wrap="square" tIns="43225">
            <a:normAutofit/>
          </a:bodyPr>
          <a:lstStyle>
            <a:lvl1pPr indent="-33655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700"/>
              <a:buChar char="•"/>
              <a:defRPr/>
            </a:lvl1pPr>
            <a:lvl2pPr indent="-33655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700"/>
              <a:buChar char="•"/>
              <a:defRPr/>
            </a:lvl2pPr>
            <a:lvl3pPr indent="-33655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700"/>
              <a:buChar char="•"/>
              <a:defRPr/>
            </a:lvl3pPr>
            <a:lvl4pPr indent="-33655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700"/>
              <a:buChar char="•"/>
              <a:defRPr/>
            </a:lvl4pPr>
            <a:lvl5pPr indent="-33655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700"/>
              <a:buChar char="•"/>
              <a:defRPr/>
            </a:lvl5pPr>
            <a:lvl6pPr indent="-33655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700"/>
              <a:buChar char="•"/>
              <a:defRPr/>
            </a:lvl6pPr>
            <a:lvl7pPr indent="-33655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700"/>
              <a:buChar char="•"/>
              <a:defRPr/>
            </a:lvl7pPr>
            <a:lvl8pPr indent="-33655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700"/>
              <a:buChar char="•"/>
              <a:defRPr/>
            </a:lvl8pPr>
            <a:lvl9pPr indent="-33655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700"/>
              <a:buChar char="•"/>
              <a:defRPr/>
            </a:lvl9pPr>
          </a:lstStyle>
          <a:p/>
        </p:txBody>
      </p:sp>
      <p:sp>
        <p:nvSpPr>
          <p:cNvPr id="32" name="Google Shape;32;p6"/>
          <p:cNvSpPr txBox="1"/>
          <p:nvPr>
            <p:ph idx="2" type="body"/>
          </p:nvPr>
        </p:nvSpPr>
        <p:spPr>
          <a:xfrm>
            <a:off x="3703320" y="2555876"/>
            <a:ext cx="3108900" cy="6091800"/>
          </a:xfrm>
          <a:prstGeom prst="rect">
            <a:avLst/>
          </a:prstGeom>
          <a:noFill/>
          <a:ln>
            <a:noFill/>
          </a:ln>
        </p:spPr>
        <p:txBody>
          <a:bodyPr anchorCtr="0" anchor="t" bIns="43225" lIns="86450" spcFirstLastPara="1" rIns="86450" wrap="square" tIns="43225">
            <a:normAutofit/>
          </a:bodyPr>
          <a:lstStyle>
            <a:lvl1pPr indent="-33655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700"/>
              <a:buChar char="•"/>
              <a:defRPr/>
            </a:lvl1pPr>
            <a:lvl2pPr indent="-33655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700"/>
              <a:buChar char="•"/>
              <a:defRPr/>
            </a:lvl2pPr>
            <a:lvl3pPr indent="-33655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700"/>
              <a:buChar char="•"/>
              <a:defRPr/>
            </a:lvl3pPr>
            <a:lvl4pPr indent="-33655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700"/>
              <a:buChar char="•"/>
              <a:defRPr/>
            </a:lvl4pPr>
            <a:lvl5pPr indent="-33655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700"/>
              <a:buChar char="•"/>
              <a:defRPr/>
            </a:lvl5pPr>
            <a:lvl6pPr indent="-33655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700"/>
              <a:buChar char="•"/>
              <a:defRPr/>
            </a:lvl6pPr>
            <a:lvl7pPr indent="-33655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700"/>
              <a:buChar char="•"/>
              <a:defRPr/>
            </a:lvl7pPr>
            <a:lvl8pPr indent="-33655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700"/>
              <a:buChar char="•"/>
              <a:defRPr/>
            </a:lvl8pPr>
            <a:lvl9pPr indent="-33655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700"/>
              <a:buChar char="•"/>
              <a:defRPr/>
            </a:lvl9pPr>
          </a:lstStyle>
          <a:p/>
        </p:txBody>
      </p:sp>
      <p:sp>
        <p:nvSpPr>
          <p:cNvPr id="33" name="Google Shape;33;p6"/>
          <p:cNvSpPr txBox="1"/>
          <p:nvPr>
            <p:ph idx="10" type="dt"/>
          </p:nvPr>
        </p:nvSpPr>
        <p:spPr>
          <a:xfrm>
            <a:off x="502920" y="8898892"/>
            <a:ext cx="1645800" cy="511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3225" lIns="86450" spcFirstLastPara="1" rIns="86450" wrap="square" tIns="4322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9pPr>
          </a:lstStyle>
          <a:p/>
        </p:txBody>
      </p:sp>
      <p:sp>
        <p:nvSpPr>
          <p:cNvPr id="34" name="Google Shape;34;p6"/>
          <p:cNvSpPr txBox="1"/>
          <p:nvPr>
            <p:ph idx="11" type="ftr"/>
          </p:nvPr>
        </p:nvSpPr>
        <p:spPr>
          <a:xfrm>
            <a:off x="2423160" y="8898892"/>
            <a:ext cx="2469000" cy="511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3225" lIns="86450" spcFirstLastPara="1" rIns="86450" wrap="square" tIns="432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9pPr>
          </a:lstStyle>
          <a:p/>
        </p:txBody>
      </p:sp>
      <p:sp>
        <p:nvSpPr>
          <p:cNvPr id="35" name="Google Shape;35;p6"/>
          <p:cNvSpPr txBox="1"/>
          <p:nvPr>
            <p:ph idx="12" type="sldNum"/>
          </p:nvPr>
        </p:nvSpPr>
        <p:spPr>
          <a:xfrm>
            <a:off x="5166360" y="8898892"/>
            <a:ext cx="1645800" cy="511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3225" lIns="86450" spcFirstLastPara="1" rIns="86450" wrap="square" tIns="43225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7"/>
          <p:cNvSpPr txBox="1"/>
          <p:nvPr>
            <p:ph type="title"/>
          </p:nvPr>
        </p:nvSpPr>
        <p:spPr>
          <a:xfrm>
            <a:off x="503873" y="511177"/>
            <a:ext cx="6309300" cy="1855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3225" lIns="86450" spcFirstLastPara="1" rIns="86450" wrap="square" tIns="4322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9pPr>
          </a:lstStyle>
          <a:p/>
        </p:txBody>
      </p:sp>
      <p:sp>
        <p:nvSpPr>
          <p:cNvPr id="38" name="Google Shape;38;p7"/>
          <p:cNvSpPr txBox="1"/>
          <p:nvPr>
            <p:ph idx="1" type="body"/>
          </p:nvPr>
        </p:nvSpPr>
        <p:spPr>
          <a:xfrm>
            <a:off x="503874" y="2353628"/>
            <a:ext cx="3094800" cy="1153500"/>
          </a:xfrm>
          <a:prstGeom prst="rect">
            <a:avLst/>
          </a:prstGeom>
          <a:noFill/>
          <a:ln>
            <a:noFill/>
          </a:ln>
        </p:spPr>
        <p:txBody>
          <a:bodyPr anchorCtr="0" anchor="b" bIns="43225" lIns="86450" spcFirstLastPara="1" rIns="86450" wrap="square" tIns="43225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 b="1" sz="1900"/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b="1" sz="1400"/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  <a:defRPr b="1" sz="1300"/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  <a:defRPr b="1" sz="1300"/>
            </a:lvl5pPr>
            <a:lvl6pPr indent="-2286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  <a:defRPr b="1" sz="1300"/>
            </a:lvl6pPr>
            <a:lvl7pPr indent="-2286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  <a:defRPr b="1" sz="1300"/>
            </a:lvl7pPr>
            <a:lvl8pPr indent="-2286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  <a:defRPr b="1" sz="1300"/>
            </a:lvl8pPr>
            <a:lvl9pPr indent="-2286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  <a:defRPr b="1" sz="1300"/>
            </a:lvl9pPr>
          </a:lstStyle>
          <a:p/>
        </p:txBody>
      </p:sp>
      <p:sp>
        <p:nvSpPr>
          <p:cNvPr id="39" name="Google Shape;39;p7"/>
          <p:cNvSpPr txBox="1"/>
          <p:nvPr>
            <p:ph idx="2" type="body"/>
          </p:nvPr>
        </p:nvSpPr>
        <p:spPr>
          <a:xfrm>
            <a:off x="503874" y="3507105"/>
            <a:ext cx="3094800" cy="5158500"/>
          </a:xfrm>
          <a:prstGeom prst="rect">
            <a:avLst/>
          </a:prstGeom>
          <a:noFill/>
          <a:ln>
            <a:noFill/>
          </a:ln>
        </p:spPr>
        <p:txBody>
          <a:bodyPr anchorCtr="0" anchor="t" bIns="43225" lIns="86450" spcFirstLastPara="1" rIns="86450" wrap="square" tIns="43225">
            <a:normAutofit/>
          </a:bodyPr>
          <a:lstStyle>
            <a:lvl1pPr indent="-33655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700"/>
              <a:buChar char="•"/>
              <a:defRPr/>
            </a:lvl1pPr>
            <a:lvl2pPr indent="-33655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700"/>
              <a:buChar char="•"/>
              <a:defRPr/>
            </a:lvl2pPr>
            <a:lvl3pPr indent="-33655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700"/>
              <a:buChar char="•"/>
              <a:defRPr/>
            </a:lvl3pPr>
            <a:lvl4pPr indent="-33655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700"/>
              <a:buChar char="•"/>
              <a:defRPr/>
            </a:lvl4pPr>
            <a:lvl5pPr indent="-33655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700"/>
              <a:buChar char="•"/>
              <a:defRPr/>
            </a:lvl5pPr>
            <a:lvl6pPr indent="-33655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700"/>
              <a:buChar char="•"/>
              <a:defRPr/>
            </a:lvl6pPr>
            <a:lvl7pPr indent="-33655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700"/>
              <a:buChar char="•"/>
              <a:defRPr/>
            </a:lvl7pPr>
            <a:lvl8pPr indent="-33655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700"/>
              <a:buChar char="•"/>
              <a:defRPr/>
            </a:lvl8pPr>
            <a:lvl9pPr indent="-33655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700"/>
              <a:buChar char="•"/>
              <a:defRPr/>
            </a:lvl9pPr>
          </a:lstStyle>
          <a:p/>
        </p:txBody>
      </p:sp>
      <p:sp>
        <p:nvSpPr>
          <p:cNvPr id="40" name="Google Shape;40;p7"/>
          <p:cNvSpPr txBox="1"/>
          <p:nvPr>
            <p:ph idx="3" type="body"/>
          </p:nvPr>
        </p:nvSpPr>
        <p:spPr>
          <a:xfrm>
            <a:off x="3703320" y="2353628"/>
            <a:ext cx="3109800" cy="1153500"/>
          </a:xfrm>
          <a:prstGeom prst="rect">
            <a:avLst/>
          </a:prstGeom>
          <a:noFill/>
          <a:ln>
            <a:noFill/>
          </a:ln>
        </p:spPr>
        <p:txBody>
          <a:bodyPr anchorCtr="0" anchor="b" bIns="43225" lIns="86450" spcFirstLastPara="1" rIns="86450" wrap="square" tIns="43225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 b="1" sz="1900"/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b="1" sz="1400"/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  <a:defRPr b="1" sz="1300"/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  <a:defRPr b="1" sz="1300"/>
            </a:lvl5pPr>
            <a:lvl6pPr indent="-2286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  <a:defRPr b="1" sz="1300"/>
            </a:lvl6pPr>
            <a:lvl7pPr indent="-2286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  <a:defRPr b="1" sz="1300"/>
            </a:lvl7pPr>
            <a:lvl8pPr indent="-2286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  <a:defRPr b="1" sz="1300"/>
            </a:lvl8pPr>
            <a:lvl9pPr indent="-2286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  <a:defRPr b="1" sz="1300"/>
            </a:lvl9pPr>
          </a:lstStyle>
          <a:p/>
        </p:txBody>
      </p:sp>
      <p:sp>
        <p:nvSpPr>
          <p:cNvPr id="41" name="Google Shape;41;p7"/>
          <p:cNvSpPr txBox="1"/>
          <p:nvPr>
            <p:ph idx="4" type="body"/>
          </p:nvPr>
        </p:nvSpPr>
        <p:spPr>
          <a:xfrm>
            <a:off x="3703320" y="3507105"/>
            <a:ext cx="3109800" cy="5158500"/>
          </a:xfrm>
          <a:prstGeom prst="rect">
            <a:avLst/>
          </a:prstGeom>
          <a:noFill/>
          <a:ln>
            <a:noFill/>
          </a:ln>
        </p:spPr>
        <p:txBody>
          <a:bodyPr anchorCtr="0" anchor="t" bIns="43225" lIns="86450" spcFirstLastPara="1" rIns="86450" wrap="square" tIns="43225">
            <a:normAutofit/>
          </a:bodyPr>
          <a:lstStyle>
            <a:lvl1pPr indent="-33655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700"/>
              <a:buChar char="•"/>
              <a:defRPr/>
            </a:lvl1pPr>
            <a:lvl2pPr indent="-33655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700"/>
              <a:buChar char="•"/>
              <a:defRPr/>
            </a:lvl2pPr>
            <a:lvl3pPr indent="-33655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700"/>
              <a:buChar char="•"/>
              <a:defRPr/>
            </a:lvl3pPr>
            <a:lvl4pPr indent="-33655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700"/>
              <a:buChar char="•"/>
              <a:defRPr/>
            </a:lvl4pPr>
            <a:lvl5pPr indent="-33655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700"/>
              <a:buChar char="•"/>
              <a:defRPr/>
            </a:lvl5pPr>
            <a:lvl6pPr indent="-33655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700"/>
              <a:buChar char="•"/>
              <a:defRPr/>
            </a:lvl6pPr>
            <a:lvl7pPr indent="-33655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700"/>
              <a:buChar char="•"/>
              <a:defRPr/>
            </a:lvl7pPr>
            <a:lvl8pPr indent="-33655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700"/>
              <a:buChar char="•"/>
              <a:defRPr/>
            </a:lvl8pPr>
            <a:lvl9pPr indent="-33655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700"/>
              <a:buChar char="•"/>
              <a:defRPr/>
            </a:lvl9pPr>
          </a:lstStyle>
          <a:p/>
        </p:txBody>
      </p:sp>
      <p:sp>
        <p:nvSpPr>
          <p:cNvPr id="42" name="Google Shape;42;p7"/>
          <p:cNvSpPr txBox="1"/>
          <p:nvPr>
            <p:ph idx="10" type="dt"/>
          </p:nvPr>
        </p:nvSpPr>
        <p:spPr>
          <a:xfrm>
            <a:off x="502920" y="8898892"/>
            <a:ext cx="1645800" cy="511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3225" lIns="86450" spcFirstLastPara="1" rIns="86450" wrap="square" tIns="4322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9pPr>
          </a:lstStyle>
          <a:p/>
        </p:txBody>
      </p:sp>
      <p:sp>
        <p:nvSpPr>
          <p:cNvPr id="43" name="Google Shape;43;p7"/>
          <p:cNvSpPr txBox="1"/>
          <p:nvPr>
            <p:ph idx="11" type="ftr"/>
          </p:nvPr>
        </p:nvSpPr>
        <p:spPr>
          <a:xfrm>
            <a:off x="2423160" y="8898892"/>
            <a:ext cx="2469000" cy="511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3225" lIns="86450" spcFirstLastPara="1" rIns="86450" wrap="square" tIns="432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9pPr>
          </a:lstStyle>
          <a:p/>
        </p:txBody>
      </p:sp>
      <p:sp>
        <p:nvSpPr>
          <p:cNvPr id="44" name="Google Shape;44;p7"/>
          <p:cNvSpPr txBox="1"/>
          <p:nvPr>
            <p:ph idx="12" type="sldNum"/>
          </p:nvPr>
        </p:nvSpPr>
        <p:spPr>
          <a:xfrm>
            <a:off x="5166360" y="8898892"/>
            <a:ext cx="1645800" cy="511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3225" lIns="86450" spcFirstLastPara="1" rIns="86450" wrap="square" tIns="43225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8"/>
          <p:cNvSpPr txBox="1"/>
          <p:nvPr>
            <p:ph type="title"/>
          </p:nvPr>
        </p:nvSpPr>
        <p:spPr>
          <a:xfrm>
            <a:off x="502920" y="511177"/>
            <a:ext cx="6309300" cy="1855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3225" lIns="86450" spcFirstLastPara="1" rIns="86450" wrap="square" tIns="4322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9pPr>
          </a:lstStyle>
          <a:p/>
        </p:txBody>
      </p:sp>
      <p:sp>
        <p:nvSpPr>
          <p:cNvPr id="47" name="Google Shape;47;p8"/>
          <p:cNvSpPr txBox="1"/>
          <p:nvPr>
            <p:ph idx="10" type="dt"/>
          </p:nvPr>
        </p:nvSpPr>
        <p:spPr>
          <a:xfrm>
            <a:off x="502920" y="8898892"/>
            <a:ext cx="1645800" cy="511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3225" lIns="86450" spcFirstLastPara="1" rIns="86450" wrap="square" tIns="4322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9pPr>
          </a:lstStyle>
          <a:p/>
        </p:txBody>
      </p:sp>
      <p:sp>
        <p:nvSpPr>
          <p:cNvPr id="48" name="Google Shape;48;p8"/>
          <p:cNvSpPr txBox="1"/>
          <p:nvPr>
            <p:ph idx="11" type="ftr"/>
          </p:nvPr>
        </p:nvSpPr>
        <p:spPr>
          <a:xfrm>
            <a:off x="2423160" y="8898892"/>
            <a:ext cx="2469000" cy="511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3225" lIns="86450" spcFirstLastPara="1" rIns="86450" wrap="square" tIns="432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9pPr>
          </a:lstStyle>
          <a:p/>
        </p:txBody>
      </p:sp>
      <p:sp>
        <p:nvSpPr>
          <p:cNvPr id="49" name="Google Shape;49;p8"/>
          <p:cNvSpPr txBox="1"/>
          <p:nvPr>
            <p:ph idx="12" type="sldNum"/>
          </p:nvPr>
        </p:nvSpPr>
        <p:spPr>
          <a:xfrm>
            <a:off x="5166360" y="8898892"/>
            <a:ext cx="1645800" cy="511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3225" lIns="86450" spcFirstLastPara="1" rIns="86450" wrap="square" tIns="43225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9"/>
          <p:cNvSpPr txBox="1"/>
          <p:nvPr>
            <p:ph idx="10" type="dt"/>
          </p:nvPr>
        </p:nvSpPr>
        <p:spPr>
          <a:xfrm>
            <a:off x="502920" y="8898892"/>
            <a:ext cx="1645800" cy="511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3225" lIns="86450" spcFirstLastPara="1" rIns="86450" wrap="square" tIns="4322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9pPr>
          </a:lstStyle>
          <a:p/>
        </p:txBody>
      </p:sp>
      <p:sp>
        <p:nvSpPr>
          <p:cNvPr id="52" name="Google Shape;52;p9"/>
          <p:cNvSpPr txBox="1"/>
          <p:nvPr>
            <p:ph idx="11" type="ftr"/>
          </p:nvPr>
        </p:nvSpPr>
        <p:spPr>
          <a:xfrm>
            <a:off x="2423160" y="8898892"/>
            <a:ext cx="2469000" cy="511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3225" lIns="86450" spcFirstLastPara="1" rIns="86450" wrap="square" tIns="432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9pPr>
          </a:lstStyle>
          <a:p/>
        </p:txBody>
      </p:sp>
      <p:sp>
        <p:nvSpPr>
          <p:cNvPr id="53" name="Google Shape;53;p9"/>
          <p:cNvSpPr txBox="1"/>
          <p:nvPr>
            <p:ph idx="12" type="sldNum"/>
          </p:nvPr>
        </p:nvSpPr>
        <p:spPr>
          <a:xfrm>
            <a:off x="5166360" y="8898892"/>
            <a:ext cx="1645800" cy="511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3225" lIns="86450" spcFirstLastPara="1" rIns="86450" wrap="square" tIns="43225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0"/>
          <p:cNvSpPr txBox="1"/>
          <p:nvPr>
            <p:ph type="title"/>
          </p:nvPr>
        </p:nvSpPr>
        <p:spPr>
          <a:xfrm>
            <a:off x="503873" y="640080"/>
            <a:ext cx="2359200" cy="2240400"/>
          </a:xfrm>
          <a:prstGeom prst="rect">
            <a:avLst/>
          </a:prstGeom>
          <a:noFill/>
          <a:ln>
            <a:noFill/>
          </a:ln>
        </p:spPr>
        <p:txBody>
          <a:bodyPr anchorCtr="0" anchor="b" bIns="43225" lIns="86450" spcFirstLastPara="1" rIns="86450" wrap="square" tIns="4322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alibri"/>
              <a:buNone/>
              <a:defRPr sz="2600"/>
            </a:lvl1pPr>
            <a:lvl2pPr lvl="1"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9pPr>
          </a:lstStyle>
          <a:p/>
        </p:txBody>
      </p:sp>
      <p:sp>
        <p:nvSpPr>
          <p:cNvPr id="56" name="Google Shape;56;p10"/>
          <p:cNvSpPr txBox="1"/>
          <p:nvPr>
            <p:ph idx="1" type="body"/>
          </p:nvPr>
        </p:nvSpPr>
        <p:spPr>
          <a:xfrm>
            <a:off x="3109912" y="1382398"/>
            <a:ext cx="3703200" cy="6823200"/>
          </a:xfrm>
          <a:prstGeom prst="rect">
            <a:avLst/>
          </a:prstGeom>
          <a:noFill/>
          <a:ln>
            <a:noFill/>
          </a:ln>
        </p:spPr>
        <p:txBody>
          <a:bodyPr anchorCtr="0" anchor="t" bIns="43225" lIns="86450" spcFirstLastPara="1" rIns="86450" wrap="square" tIns="43225">
            <a:normAutofit/>
          </a:bodyPr>
          <a:lstStyle>
            <a:lvl1pPr indent="-3937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600"/>
              <a:buChar char="•"/>
              <a:defRPr sz="2600"/>
            </a:lvl1pPr>
            <a:lvl2pPr indent="-37465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300"/>
              <a:buChar char="•"/>
              <a:defRPr sz="2300"/>
            </a:lvl2pPr>
            <a:lvl3pPr indent="-34925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 sz="1900"/>
            </a:lvl3pPr>
            <a:lvl4pPr indent="-3302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4pPr>
            <a:lvl5pPr indent="-3302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5pPr>
            <a:lvl6pPr indent="-3302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57" name="Google Shape;57;p10"/>
          <p:cNvSpPr txBox="1"/>
          <p:nvPr>
            <p:ph idx="2" type="body"/>
          </p:nvPr>
        </p:nvSpPr>
        <p:spPr>
          <a:xfrm>
            <a:off x="503873" y="2880360"/>
            <a:ext cx="2359200" cy="5336100"/>
          </a:xfrm>
          <a:prstGeom prst="rect">
            <a:avLst/>
          </a:prstGeom>
          <a:noFill/>
          <a:ln>
            <a:noFill/>
          </a:ln>
        </p:spPr>
        <p:txBody>
          <a:bodyPr anchorCtr="0" anchor="t" bIns="43225" lIns="86450" spcFirstLastPara="1" rIns="86450" wrap="square" tIns="43225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  <a:defRPr sz="1300"/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5pPr>
            <a:lvl6pPr indent="-2286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6pPr>
            <a:lvl7pPr indent="-2286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7pPr>
            <a:lvl8pPr indent="-2286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8pPr>
            <a:lvl9pPr indent="-2286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9pPr>
          </a:lstStyle>
          <a:p/>
        </p:txBody>
      </p:sp>
      <p:sp>
        <p:nvSpPr>
          <p:cNvPr id="58" name="Google Shape;58;p10"/>
          <p:cNvSpPr txBox="1"/>
          <p:nvPr>
            <p:ph idx="10" type="dt"/>
          </p:nvPr>
        </p:nvSpPr>
        <p:spPr>
          <a:xfrm>
            <a:off x="502920" y="8898892"/>
            <a:ext cx="1645800" cy="511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3225" lIns="86450" spcFirstLastPara="1" rIns="86450" wrap="square" tIns="4322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9pPr>
          </a:lstStyle>
          <a:p/>
        </p:txBody>
      </p:sp>
      <p:sp>
        <p:nvSpPr>
          <p:cNvPr id="59" name="Google Shape;59;p10"/>
          <p:cNvSpPr txBox="1"/>
          <p:nvPr>
            <p:ph idx="11" type="ftr"/>
          </p:nvPr>
        </p:nvSpPr>
        <p:spPr>
          <a:xfrm>
            <a:off x="2423160" y="8898892"/>
            <a:ext cx="2469000" cy="511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3225" lIns="86450" spcFirstLastPara="1" rIns="86450" wrap="square" tIns="432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9pPr>
          </a:lstStyle>
          <a:p/>
        </p:txBody>
      </p:sp>
      <p:sp>
        <p:nvSpPr>
          <p:cNvPr id="60" name="Google Shape;60;p10"/>
          <p:cNvSpPr txBox="1"/>
          <p:nvPr>
            <p:ph idx="12" type="sldNum"/>
          </p:nvPr>
        </p:nvSpPr>
        <p:spPr>
          <a:xfrm>
            <a:off x="5166360" y="8898892"/>
            <a:ext cx="1645800" cy="511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3225" lIns="86450" spcFirstLastPara="1" rIns="86450" wrap="square" tIns="43225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1"/>
          <p:cNvSpPr txBox="1"/>
          <p:nvPr>
            <p:ph type="title"/>
          </p:nvPr>
        </p:nvSpPr>
        <p:spPr>
          <a:xfrm>
            <a:off x="503873" y="640080"/>
            <a:ext cx="2359200" cy="2240400"/>
          </a:xfrm>
          <a:prstGeom prst="rect">
            <a:avLst/>
          </a:prstGeom>
          <a:noFill/>
          <a:ln>
            <a:noFill/>
          </a:ln>
        </p:spPr>
        <p:txBody>
          <a:bodyPr anchorCtr="0" anchor="b" bIns="43225" lIns="86450" spcFirstLastPara="1" rIns="86450" wrap="square" tIns="4322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alibri"/>
              <a:buNone/>
              <a:defRPr sz="2600"/>
            </a:lvl1pPr>
            <a:lvl2pPr lvl="1"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9pPr>
          </a:lstStyle>
          <a:p/>
        </p:txBody>
      </p:sp>
      <p:sp>
        <p:nvSpPr>
          <p:cNvPr id="63" name="Google Shape;63;p11"/>
          <p:cNvSpPr/>
          <p:nvPr>
            <p:ph idx="2" type="pic"/>
          </p:nvPr>
        </p:nvSpPr>
        <p:spPr>
          <a:xfrm>
            <a:off x="3109912" y="1382398"/>
            <a:ext cx="3703200" cy="6823200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11"/>
          <p:cNvSpPr txBox="1"/>
          <p:nvPr>
            <p:ph idx="1" type="body"/>
          </p:nvPr>
        </p:nvSpPr>
        <p:spPr>
          <a:xfrm>
            <a:off x="503873" y="2880360"/>
            <a:ext cx="2359200" cy="5336100"/>
          </a:xfrm>
          <a:prstGeom prst="rect">
            <a:avLst/>
          </a:prstGeom>
          <a:noFill/>
          <a:ln>
            <a:noFill/>
          </a:ln>
        </p:spPr>
        <p:txBody>
          <a:bodyPr anchorCtr="0" anchor="t" bIns="43225" lIns="86450" spcFirstLastPara="1" rIns="86450" wrap="square" tIns="43225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  <a:defRPr sz="1300"/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5pPr>
            <a:lvl6pPr indent="-2286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6pPr>
            <a:lvl7pPr indent="-2286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7pPr>
            <a:lvl8pPr indent="-2286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8pPr>
            <a:lvl9pPr indent="-2286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9pPr>
          </a:lstStyle>
          <a:p/>
        </p:txBody>
      </p:sp>
      <p:sp>
        <p:nvSpPr>
          <p:cNvPr id="65" name="Google Shape;65;p11"/>
          <p:cNvSpPr txBox="1"/>
          <p:nvPr>
            <p:ph idx="10" type="dt"/>
          </p:nvPr>
        </p:nvSpPr>
        <p:spPr>
          <a:xfrm>
            <a:off x="502920" y="8898892"/>
            <a:ext cx="1645800" cy="511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3225" lIns="86450" spcFirstLastPara="1" rIns="86450" wrap="square" tIns="4322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9pPr>
          </a:lstStyle>
          <a:p/>
        </p:txBody>
      </p:sp>
      <p:sp>
        <p:nvSpPr>
          <p:cNvPr id="66" name="Google Shape;66;p11"/>
          <p:cNvSpPr txBox="1"/>
          <p:nvPr>
            <p:ph idx="11" type="ftr"/>
          </p:nvPr>
        </p:nvSpPr>
        <p:spPr>
          <a:xfrm>
            <a:off x="2423160" y="8898892"/>
            <a:ext cx="2469000" cy="511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3225" lIns="86450" spcFirstLastPara="1" rIns="86450" wrap="square" tIns="432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9pPr>
          </a:lstStyle>
          <a:p/>
        </p:txBody>
      </p:sp>
      <p:sp>
        <p:nvSpPr>
          <p:cNvPr id="67" name="Google Shape;67;p11"/>
          <p:cNvSpPr txBox="1"/>
          <p:nvPr>
            <p:ph idx="12" type="sldNum"/>
          </p:nvPr>
        </p:nvSpPr>
        <p:spPr>
          <a:xfrm>
            <a:off x="5166360" y="8898892"/>
            <a:ext cx="1645800" cy="511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3225" lIns="86450" spcFirstLastPara="1" rIns="86450" wrap="square" tIns="43225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2"/>
          <p:cNvSpPr txBox="1"/>
          <p:nvPr>
            <p:ph type="title"/>
          </p:nvPr>
        </p:nvSpPr>
        <p:spPr>
          <a:xfrm>
            <a:off x="502920" y="511177"/>
            <a:ext cx="6309300" cy="1855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3225" lIns="86450" spcFirstLastPara="1" rIns="86450" wrap="square" tIns="43225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Calibri"/>
              <a:buNone/>
              <a:defRPr b="0" i="0" sz="3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300"/>
              <a:buNone/>
              <a:defRPr sz="1700"/>
            </a:lvl2pPr>
            <a:lvl3pPr lvl="2">
              <a:spcBef>
                <a:spcPts val="0"/>
              </a:spcBef>
              <a:spcAft>
                <a:spcPts val="0"/>
              </a:spcAft>
              <a:buSzPts val="1300"/>
              <a:buNone/>
              <a:defRPr sz="1700"/>
            </a:lvl3pPr>
            <a:lvl4pPr lvl="3">
              <a:spcBef>
                <a:spcPts val="0"/>
              </a:spcBef>
              <a:spcAft>
                <a:spcPts val="0"/>
              </a:spcAft>
              <a:buSzPts val="1300"/>
              <a:buNone/>
              <a:defRPr sz="1700"/>
            </a:lvl4pPr>
            <a:lvl5pPr lvl="4">
              <a:spcBef>
                <a:spcPts val="0"/>
              </a:spcBef>
              <a:spcAft>
                <a:spcPts val="0"/>
              </a:spcAft>
              <a:buSzPts val="1300"/>
              <a:buNone/>
              <a:defRPr sz="1700"/>
            </a:lvl5pPr>
            <a:lvl6pPr lvl="5">
              <a:spcBef>
                <a:spcPts val="0"/>
              </a:spcBef>
              <a:spcAft>
                <a:spcPts val="0"/>
              </a:spcAft>
              <a:buSzPts val="1300"/>
              <a:buNone/>
              <a:defRPr sz="1700"/>
            </a:lvl6pPr>
            <a:lvl7pPr lvl="6">
              <a:spcBef>
                <a:spcPts val="0"/>
              </a:spcBef>
              <a:spcAft>
                <a:spcPts val="0"/>
              </a:spcAft>
              <a:buSzPts val="1300"/>
              <a:buNone/>
              <a:defRPr sz="1700"/>
            </a:lvl7pPr>
            <a:lvl8pPr lvl="7">
              <a:spcBef>
                <a:spcPts val="0"/>
              </a:spcBef>
              <a:spcAft>
                <a:spcPts val="0"/>
              </a:spcAft>
              <a:buSzPts val="1300"/>
              <a:buNone/>
              <a:defRPr sz="1700"/>
            </a:lvl8pPr>
            <a:lvl9pPr lvl="8">
              <a:spcBef>
                <a:spcPts val="0"/>
              </a:spcBef>
              <a:spcAft>
                <a:spcPts val="0"/>
              </a:spcAft>
              <a:buSzPts val="1300"/>
              <a:buNone/>
              <a:defRPr sz="1700"/>
            </a:lvl9pPr>
          </a:lstStyle>
          <a:p/>
        </p:txBody>
      </p:sp>
      <p:sp>
        <p:nvSpPr>
          <p:cNvPr id="7" name="Google Shape;7;p2"/>
          <p:cNvSpPr txBox="1"/>
          <p:nvPr>
            <p:ph idx="1" type="body"/>
          </p:nvPr>
        </p:nvSpPr>
        <p:spPr>
          <a:xfrm>
            <a:off x="502920" y="2555876"/>
            <a:ext cx="6309300" cy="6091800"/>
          </a:xfrm>
          <a:prstGeom prst="rect">
            <a:avLst/>
          </a:prstGeom>
          <a:noFill/>
          <a:ln>
            <a:noFill/>
          </a:ln>
        </p:spPr>
        <p:txBody>
          <a:bodyPr anchorCtr="0" anchor="t" bIns="43225" lIns="86450" spcFirstLastPara="1" rIns="86450" wrap="square" tIns="43225">
            <a:normAutofit/>
          </a:bodyPr>
          <a:lstStyle>
            <a:lvl1pPr indent="-374650" lvl="0" marL="4572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Arial"/>
              <a:buChar char="•"/>
              <a:defRPr b="0" i="0" sz="2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49250" lvl="1" marL="914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30200" lvl="2" marL="1371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17500" lvl="3" marL="1828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17500" lvl="4" marL="22860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17500" lvl="5" marL="27432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17500" lvl="6" marL="3200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17500" lvl="7" marL="3657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17500" lvl="8" marL="4114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p2"/>
          <p:cNvSpPr txBox="1"/>
          <p:nvPr>
            <p:ph idx="10" type="dt"/>
          </p:nvPr>
        </p:nvSpPr>
        <p:spPr>
          <a:xfrm>
            <a:off x="502920" y="8898892"/>
            <a:ext cx="1645800" cy="511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3225" lIns="86450" spcFirstLastPara="1" rIns="86450" wrap="square" tIns="43225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300"/>
              <a:buNone/>
              <a:defRPr b="0" i="0" sz="10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300"/>
              <a:buNone/>
              <a:defRPr b="0" i="0" sz="1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300"/>
              <a:buNone/>
              <a:defRPr b="0" i="0" sz="1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300"/>
              <a:buNone/>
              <a:defRPr b="0" i="0" sz="1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300"/>
              <a:buNone/>
              <a:defRPr b="0" i="0" sz="1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300"/>
              <a:buNone/>
              <a:defRPr b="0" i="0" sz="1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300"/>
              <a:buNone/>
              <a:defRPr b="0" i="0" sz="1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300"/>
              <a:buNone/>
              <a:defRPr b="0" i="0" sz="1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300"/>
              <a:buNone/>
              <a:defRPr b="0" i="0" sz="1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" name="Google Shape;9;p2"/>
          <p:cNvSpPr txBox="1"/>
          <p:nvPr>
            <p:ph idx="11" type="ftr"/>
          </p:nvPr>
        </p:nvSpPr>
        <p:spPr>
          <a:xfrm>
            <a:off x="2423160" y="8898892"/>
            <a:ext cx="2469000" cy="511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3225" lIns="86450" spcFirstLastPara="1" rIns="86450" wrap="square" tIns="43225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300"/>
              <a:buNone/>
              <a:defRPr b="0" i="0" sz="10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300"/>
              <a:buNone/>
              <a:defRPr b="0" i="0" sz="1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300"/>
              <a:buNone/>
              <a:defRPr b="0" i="0" sz="1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300"/>
              <a:buNone/>
              <a:defRPr b="0" i="0" sz="1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300"/>
              <a:buNone/>
              <a:defRPr b="0" i="0" sz="1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300"/>
              <a:buNone/>
              <a:defRPr b="0" i="0" sz="1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300"/>
              <a:buNone/>
              <a:defRPr b="0" i="0" sz="1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300"/>
              <a:buNone/>
              <a:defRPr b="0" i="0" sz="1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300"/>
              <a:buNone/>
              <a:defRPr b="0" i="0" sz="1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" name="Google Shape;10;p2"/>
          <p:cNvSpPr txBox="1"/>
          <p:nvPr>
            <p:ph idx="12" type="sldNum"/>
          </p:nvPr>
        </p:nvSpPr>
        <p:spPr>
          <a:xfrm>
            <a:off x="5166360" y="8898892"/>
            <a:ext cx="1645800" cy="511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3225" lIns="86450" spcFirstLastPara="1" rIns="86450" wrap="square" tIns="43225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4.jpg"/><Relationship Id="rId4" Type="http://schemas.openxmlformats.org/officeDocument/2006/relationships/image" Target="../media/image3.jpg"/><Relationship Id="rId5" Type="http://schemas.openxmlformats.org/officeDocument/2006/relationships/image" Target="../media/image5.jpg"/><Relationship Id="rId6" Type="http://schemas.openxmlformats.org/officeDocument/2006/relationships/image" Target="../media/image2.png"/><Relationship Id="rId7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dk1"/>
        </a:solidFill>
      </p:bgPr>
    </p:bg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"/>
          <p:cNvSpPr txBox="1"/>
          <p:nvPr>
            <p:ph type="ctrTitle"/>
          </p:nvPr>
        </p:nvSpPr>
        <p:spPr>
          <a:xfrm>
            <a:off x="260776" y="72736"/>
            <a:ext cx="4317900" cy="2227500"/>
          </a:xfrm>
          <a:prstGeom prst="rect">
            <a:avLst/>
          </a:prstGeom>
          <a:noFill/>
          <a:ln>
            <a:noFill/>
          </a:ln>
        </p:spPr>
        <p:txBody>
          <a:bodyPr anchorCtr="0" anchor="b" bIns="43225" lIns="86450" spcFirstLastPara="1" rIns="86450" wrap="square" tIns="432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5100"/>
              <a:buFont typeface="Stardos Stencil"/>
              <a:buNone/>
            </a:pPr>
            <a:r>
              <a:rPr b="1" lang="en-US" sz="6400">
                <a:solidFill>
                  <a:srgbClr val="FF0000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#34 John Smith</a:t>
            </a:r>
            <a:endParaRPr sz="5100">
              <a:latin typeface="Libre Baskerville"/>
              <a:ea typeface="Libre Baskerville"/>
              <a:cs typeface="Libre Baskerville"/>
              <a:sym typeface="Libre Baskerville"/>
            </a:endParaRPr>
          </a:p>
        </p:txBody>
      </p:sp>
      <p:sp>
        <p:nvSpPr>
          <p:cNvPr id="85" name="Google Shape;85;p1"/>
          <p:cNvSpPr txBox="1"/>
          <p:nvPr>
            <p:ph idx="1" type="subTitle"/>
          </p:nvPr>
        </p:nvSpPr>
        <p:spPr>
          <a:xfrm>
            <a:off x="2759012" y="6654661"/>
            <a:ext cx="4484700" cy="2794200"/>
          </a:xfrm>
          <a:prstGeom prst="rect">
            <a:avLst/>
          </a:prstGeom>
          <a:noFill/>
          <a:ln>
            <a:noFill/>
          </a:ln>
        </p:spPr>
        <p:txBody>
          <a:bodyPr anchorCtr="0" anchor="t" bIns="43225" lIns="86450" spcFirstLastPara="1" rIns="86450" wrap="square" tIns="432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None/>
            </a:pPr>
            <a:r>
              <a:rPr lang="en-US" sz="2600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Text from parents</a:t>
            </a:r>
            <a:endParaRPr sz="2600">
              <a:solidFill>
                <a:schemeClr val="lt1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None/>
            </a:pPr>
            <a:r>
              <a:rPr lang="en-US" sz="2600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Text from parents</a:t>
            </a:r>
            <a:endParaRPr sz="2600">
              <a:solidFill>
                <a:schemeClr val="lt1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None/>
            </a:pPr>
            <a:r>
              <a:rPr lang="en-US" sz="2600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Text from parents</a:t>
            </a:r>
            <a:endParaRPr sz="2600">
              <a:solidFill>
                <a:schemeClr val="lt1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None/>
            </a:pPr>
            <a:r>
              <a:rPr lang="en-US" sz="2600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Text from parents</a:t>
            </a:r>
            <a:endParaRPr sz="2600">
              <a:solidFill>
                <a:schemeClr val="lt1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None/>
            </a:pPr>
            <a:r>
              <a:rPr lang="en-US" sz="2600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Text from parents</a:t>
            </a:r>
            <a:endParaRPr sz="2600">
              <a:solidFill>
                <a:schemeClr val="lt1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None/>
            </a:pPr>
            <a:r>
              <a:rPr lang="en-US" sz="2600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Text from parents</a:t>
            </a:r>
            <a:endParaRPr sz="2600">
              <a:solidFill>
                <a:schemeClr val="lt1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</p:txBody>
      </p:sp>
      <p:pic>
        <p:nvPicPr>
          <p:cNvPr id="86" name="Google Shape;86;p1"/>
          <p:cNvPicPr preferRelativeResize="0"/>
          <p:nvPr/>
        </p:nvPicPr>
        <p:blipFill rotWithShape="1">
          <a:blip r:embed="rId3">
            <a:alphaModFix/>
          </a:blip>
          <a:srcRect b="12919" l="0" r="0" t="12919"/>
          <a:stretch/>
        </p:blipFill>
        <p:spPr>
          <a:xfrm>
            <a:off x="260771" y="5714822"/>
            <a:ext cx="2151529" cy="3491343"/>
          </a:xfrm>
          <a:prstGeom prst="rect">
            <a:avLst/>
          </a:prstGeom>
          <a:noFill/>
          <a:ln cap="flat" cmpd="sng" w="381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87" name="Google Shape;87;p1"/>
          <p:cNvPicPr preferRelativeResize="0"/>
          <p:nvPr/>
        </p:nvPicPr>
        <p:blipFill rotWithShape="1">
          <a:blip r:embed="rId4">
            <a:alphaModFix/>
          </a:blip>
          <a:srcRect b="0" l="5547" r="5547" t="0"/>
          <a:stretch/>
        </p:blipFill>
        <p:spPr>
          <a:xfrm flipH="1">
            <a:off x="4861835" y="251714"/>
            <a:ext cx="2151530" cy="3491347"/>
          </a:xfrm>
          <a:prstGeom prst="rect">
            <a:avLst/>
          </a:prstGeom>
          <a:noFill/>
          <a:ln cap="flat" cmpd="sng" w="381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  <p:pic>
        <p:nvPicPr>
          <p:cNvPr id="88" name="Google Shape;88;p1"/>
          <p:cNvPicPr preferRelativeResize="0"/>
          <p:nvPr/>
        </p:nvPicPr>
        <p:blipFill rotWithShape="1">
          <a:blip r:embed="rId5">
            <a:alphaModFix/>
          </a:blip>
          <a:srcRect b="0" l="23947" r="23947" t="0"/>
          <a:stretch/>
        </p:blipFill>
        <p:spPr>
          <a:xfrm>
            <a:off x="2041835" y="2463658"/>
            <a:ext cx="3150684" cy="3925378"/>
          </a:xfrm>
          <a:prstGeom prst="rect">
            <a:avLst/>
          </a:prstGeom>
          <a:noFill/>
          <a:ln cap="flat" cmpd="sng" w="381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89" name="Google Shape;89;p1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5255290" y="4133969"/>
            <a:ext cx="2059910" cy="205991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Logo, company name&#10;&#10;Description automatically generated" id="90" name="Google Shape;90;p1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45624" y="2827340"/>
            <a:ext cx="1902024" cy="19020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 Them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2023-03-09T20:43:28Z</dcterms:created>
  <dc:creator>Melanie May</dc:creator>
</cp:coreProperties>
</file>