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601200" cx="7315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Cu83BUysE/gm0ywbWwmTeBSW7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75243" y="685800"/>
            <a:ext cx="4508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75243" y="685800"/>
            <a:ext cx="4508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48640" y="1571309"/>
            <a:ext cx="6217800" cy="334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914400" y="5042853"/>
            <a:ext cx="5486400" cy="23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502920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611730" y="2447126"/>
            <a:ext cx="6091800" cy="6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955280" y="3790775"/>
            <a:ext cx="8136600" cy="157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245150" y="2259125"/>
            <a:ext cx="8136600" cy="46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502920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502920" y="2555876"/>
            <a:ext cx="6309300" cy="60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99111" y="2393635"/>
            <a:ext cx="6309300" cy="39939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99111" y="6425251"/>
            <a:ext cx="6309300" cy="21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502920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502920" y="2555876"/>
            <a:ext cx="3108900" cy="60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703320" y="2555876"/>
            <a:ext cx="3108900" cy="60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503873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503874" y="2353628"/>
            <a:ext cx="3094800" cy="115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b="1" sz="1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503874" y="3507105"/>
            <a:ext cx="3094800" cy="5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703320" y="2353628"/>
            <a:ext cx="3109800" cy="115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b="1" sz="1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703320" y="3507105"/>
            <a:ext cx="3109800" cy="5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1pPr>
            <a:lvl2pPr indent="-3365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2pPr>
            <a:lvl3pPr indent="-3365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3pPr>
            <a:lvl4pPr indent="-3365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4pPr>
            <a:lvl5pPr indent="-3365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5pPr>
            <a:lvl6pPr indent="-3365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6pPr>
            <a:lvl7pPr indent="-3365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7pPr>
            <a:lvl8pPr indent="-3365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8pPr>
            <a:lvl9pPr indent="-3365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502920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503873" y="640080"/>
            <a:ext cx="2359200" cy="224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109912" y="1382398"/>
            <a:ext cx="3703200" cy="6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937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746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2pPr>
            <a:lvl3pPr indent="-3492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503873" y="2880360"/>
            <a:ext cx="2359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503873" y="640080"/>
            <a:ext cx="2359200" cy="224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3225" lIns="86450" spcFirstLastPara="1" rIns="86450" wrap="square" tIns="432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109912" y="1382398"/>
            <a:ext cx="3703200" cy="6823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503873" y="2880360"/>
            <a:ext cx="2359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502920" y="511177"/>
            <a:ext cx="6309300" cy="18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502920" y="2555876"/>
            <a:ext cx="6309300" cy="60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25" lIns="86450" spcFirstLastPara="1" rIns="86450" wrap="square" tIns="43225">
            <a:norm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50292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423160" y="8898892"/>
            <a:ext cx="24690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5166360" y="8898892"/>
            <a:ext cx="16458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25" lIns="86450" spcFirstLastPara="1" rIns="86450" wrap="square" tIns="432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2023-03-09T20:43:28Z</dcterms:created>
  <dc:creator>Melanie May</dc:creator>
</cp:coreProperties>
</file>