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59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Walton Parent information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2017-2018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9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Coaches’ expectations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705669"/>
            <a:ext cx="4396509" cy="366891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698836" y="1705670"/>
            <a:ext cx="5381673" cy="366891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Attendance, punctuality, and communication</a:t>
            </a:r>
          </a:p>
          <a:p>
            <a:r>
              <a:rPr lang="en-US" sz="2200" dirty="0" smtClean="0"/>
              <a:t>Playing time is earned and should not be expected</a:t>
            </a:r>
          </a:p>
          <a:p>
            <a:r>
              <a:rPr lang="en-US" sz="2200" dirty="0" smtClean="0"/>
              <a:t>Communication between parents, coaches will be professional</a:t>
            </a:r>
          </a:p>
          <a:p>
            <a:r>
              <a:rPr lang="en-US" sz="2200" dirty="0" smtClean="0"/>
              <a:t>48 hour post match communication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381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92" y="408709"/>
            <a:ext cx="10396882" cy="1158140"/>
          </a:xfrm>
        </p:spPr>
        <p:txBody>
          <a:bodyPr/>
          <a:lstStyle/>
          <a:p>
            <a:r>
              <a:rPr lang="en-US" dirty="0" smtClean="0"/>
              <a:t>Fall player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54618" y="609600"/>
            <a:ext cx="5211096" cy="51908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Players must have their physicals completed and turned into our trainers before tryouts</a:t>
            </a:r>
          </a:p>
          <a:p>
            <a:r>
              <a:rPr lang="en-US" dirty="0" smtClean="0"/>
              <a:t>Grades must be maintained. Players can only fail one class to be eligible. Talk with coaches if you are struggling in a class.</a:t>
            </a:r>
          </a:p>
          <a:p>
            <a:r>
              <a:rPr lang="en-US" dirty="0" smtClean="0"/>
              <a:t>All players and parents should already be on our email distribution list. If you aren’t please give the coaches your information before you leave</a:t>
            </a:r>
          </a:p>
          <a:p>
            <a:r>
              <a:rPr lang="en-US" dirty="0" smtClean="0"/>
              <a:t>Alcohol and drug policy – in alliance with the behavioral contract – 24/7 – in and out of country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1" y="1681019"/>
            <a:ext cx="5430552" cy="3665857"/>
          </a:xfrm>
        </p:spPr>
        <p:txBody>
          <a:bodyPr>
            <a:noAutofit/>
          </a:bodyPr>
          <a:lstStyle/>
          <a:p>
            <a:r>
              <a:rPr lang="en-US" dirty="0" smtClean="0"/>
              <a:t>Pre-season workouts have already begun</a:t>
            </a:r>
          </a:p>
          <a:p>
            <a:pPr lvl="1"/>
            <a:r>
              <a:rPr lang="en-US" sz="2000" dirty="0" smtClean="0"/>
              <a:t>Monday/Wednesday/Thursday 4:15-5pm</a:t>
            </a:r>
          </a:p>
          <a:p>
            <a:pPr lvl="1"/>
            <a:r>
              <a:rPr lang="en-US" sz="2000" dirty="0" smtClean="0"/>
              <a:t>Wednesdays are ran by the seniors – with the ball – no coaches present</a:t>
            </a:r>
          </a:p>
          <a:p>
            <a:pPr lvl="1"/>
            <a:r>
              <a:rPr lang="en-US" sz="2000" dirty="0" smtClean="0"/>
              <a:t>Gives the players an opportunity to meet returning players and new coaches</a:t>
            </a:r>
          </a:p>
          <a:p>
            <a:pPr lvl="1"/>
            <a:r>
              <a:rPr lang="en-US" sz="2000" dirty="0" smtClean="0"/>
              <a:t>Sets expectations throughout the season</a:t>
            </a:r>
          </a:p>
          <a:p>
            <a:pPr lvl="1"/>
            <a:r>
              <a:rPr lang="en-US" sz="2000" dirty="0" smtClean="0"/>
              <a:t>Not mandatory, but encouraged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50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Try-outs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1607127"/>
            <a:ext cx="5992091" cy="4276437"/>
          </a:xfrm>
        </p:spPr>
        <p:txBody>
          <a:bodyPr>
            <a:normAutofit/>
          </a:bodyPr>
          <a:lstStyle/>
          <a:p>
            <a:r>
              <a:rPr lang="en-US" dirty="0" smtClean="0"/>
              <a:t>Boys</a:t>
            </a:r>
          </a:p>
          <a:p>
            <a:pPr lvl="1"/>
            <a:r>
              <a:rPr lang="en-US" sz="2000" dirty="0" smtClean="0"/>
              <a:t>January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9AM –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day</a:t>
            </a:r>
          </a:p>
          <a:p>
            <a:pPr lvl="1"/>
            <a:r>
              <a:rPr lang="en-US" sz="2000" dirty="0" smtClean="0"/>
              <a:t>January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3pm</a:t>
            </a:r>
          </a:p>
          <a:p>
            <a:pPr lvl="1"/>
            <a:r>
              <a:rPr lang="en-US" sz="2000" dirty="0" smtClean="0"/>
              <a:t>January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6AM –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day</a:t>
            </a:r>
          </a:p>
          <a:p>
            <a:pPr lvl="1"/>
            <a:r>
              <a:rPr lang="en-US" sz="2000" dirty="0" smtClean="0"/>
              <a:t>January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3:30pm</a:t>
            </a:r>
          </a:p>
          <a:p>
            <a:pPr lvl="1"/>
            <a:r>
              <a:rPr lang="en-US" sz="2000" dirty="0" smtClean="0"/>
              <a:t>January 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6AM –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day</a:t>
            </a:r>
          </a:p>
          <a:p>
            <a:pPr lvl="1"/>
            <a:r>
              <a:rPr lang="en-US" sz="2000" dirty="0" smtClean="0"/>
              <a:t>January 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3:30pm</a:t>
            </a:r>
          </a:p>
          <a:p>
            <a:pPr lvl="1"/>
            <a:r>
              <a:rPr lang="en-US" sz="2000" dirty="0" smtClean="0"/>
              <a:t>January 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–</a:t>
            </a:r>
            <a:r>
              <a:rPr lang="en-US" sz="2000" dirty="0" smtClean="0"/>
              <a:t> 3:30pm </a:t>
            </a:r>
          </a:p>
          <a:p>
            <a:pPr lvl="1"/>
            <a:r>
              <a:rPr lang="en-US" sz="2000" dirty="0" smtClean="0"/>
              <a:t>January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3:30pm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55491" y="1607127"/>
            <a:ext cx="5825018" cy="3767458"/>
          </a:xfrm>
        </p:spPr>
        <p:txBody>
          <a:bodyPr>
            <a:noAutofit/>
          </a:bodyPr>
          <a:lstStyle/>
          <a:p>
            <a:r>
              <a:rPr lang="en-US" dirty="0" smtClean="0"/>
              <a:t>Girls</a:t>
            </a:r>
          </a:p>
          <a:p>
            <a:pPr lvl="1"/>
            <a:r>
              <a:rPr lang="en-US" sz="2000" dirty="0" smtClean="0"/>
              <a:t>January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day – no cuts</a:t>
            </a:r>
          </a:p>
          <a:p>
            <a:pPr lvl="1"/>
            <a:r>
              <a:rPr lang="en-US" sz="2000" dirty="0" smtClean="0"/>
              <a:t>January 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day –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round of cuts</a:t>
            </a:r>
          </a:p>
          <a:p>
            <a:pPr lvl="1"/>
            <a:r>
              <a:rPr lang="en-US" sz="2000" dirty="0" smtClean="0"/>
              <a:t>January 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day –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round of cuts</a:t>
            </a:r>
          </a:p>
          <a:p>
            <a:pPr lvl="1"/>
            <a:r>
              <a:rPr lang="en-US" sz="2000" dirty="0" smtClean="0"/>
              <a:t>January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final cuts</a:t>
            </a:r>
          </a:p>
          <a:p>
            <a:r>
              <a:rPr lang="en-US" dirty="0" smtClean="0"/>
              <a:t>Posted on website via designated numbers</a:t>
            </a:r>
          </a:p>
          <a:p>
            <a:r>
              <a:rPr lang="en-US" dirty="0" smtClean="0"/>
              <a:t>Managerial positions are still available</a:t>
            </a:r>
          </a:p>
        </p:txBody>
      </p:sp>
    </p:spTree>
    <p:extLst>
      <p:ext uri="{BB962C8B-B14F-4D97-AF65-F5344CB8AC3E}">
        <p14:creationId xmlns:p14="http://schemas.microsoft.com/office/powerpoint/2010/main" val="246329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25600"/>
            <a:ext cx="10628745" cy="40547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</a:t>
            </a:r>
            <a:r>
              <a:rPr lang="en-US" sz="2600" b="1" u="sng" dirty="0" smtClean="0"/>
              <a:t>Atlanta falcons</a:t>
            </a:r>
          </a:p>
          <a:p>
            <a:r>
              <a:rPr lang="en-US" sz="2600" dirty="0" smtClean="0"/>
              <a:t>November 11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– 11am</a:t>
            </a:r>
          </a:p>
          <a:p>
            <a:r>
              <a:rPr lang="en-US" sz="2600" dirty="0" smtClean="0"/>
              <a:t>November 25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– 11AM</a:t>
            </a:r>
          </a:p>
          <a:p>
            <a:r>
              <a:rPr lang="en-US" sz="2600" dirty="0" smtClean="0"/>
              <a:t>December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– 6AM</a:t>
            </a:r>
          </a:p>
          <a:p>
            <a:r>
              <a:rPr lang="en-US" sz="2600" dirty="0" smtClean="0"/>
              <a:t>December 30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– 11AM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000" dirty="0" smtClean="0"/>
              <a:t>Parent Booster Club Positions are needed to be filled</a:t>
            </a:r>
          </a:p>
          <a:p>
            <a:pPr marL="0" indent="0">
              <a:buNone/>
            </a:pPr>
            <a:r>
              <a:rPr lang="en-US" sz="3000" dirty="0" smtClean="0"/>
              <a:t>Please  speak with coaches after this meeting if you are interested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87636" y="1625600"/>
            <a:ext cx="6092873" cy="3748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Raider cards</a:t>
            </a:r>
          </a:p>
          <a:p>
            <a:r>
              <a:rPr lang="en-US" sz="2400" dirty="0" smtClean="0"/>
              <a:t>Receive raider cards during Opening banquet</a:t>
            </a:r>
          </a:p>
          <a:p>
            <a:r>
              <a:rPr lang="en-US" sz="2400" dirty="0" smtClean="0"/>
              <a:t>20 cards/player</a:t>
            </a:r>
          </a:p>
          <a:p>
            <a:r>
              <a:rPr lang="en-US" sz="2400" dirty="0" smtClean="0"/>
              <a:t>All cards sold by February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319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Season </a:t>
            </a:r>
            <a:br>
              <a:rPr lang="en-US" dirty="0" smtClean="0"/>
            </a:br>
            <a:r>
              <a:rPr lang="en-US" dirty="0" smtClean="0"/>
              <a:t>Calendar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1456" y="120057"/>
            <a:ext cx="7511227" cy="53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Season </a:t>
            </a:r>
            <a:br>
              <a:rPr lang="en-US" dirty="0"/>
            </a:br>
            <a:r>
              <a:rPr lang="en-US" dirty="0"/>
              <a:t>Calendar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30127" y="295564"/>
            <a:ext cx="7566940" cy="52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5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Season</a:t>
            </a:r>
            <a:br>
              <a:rPr lang="en-US" dirty="0" smtClean="0"/>
            </a:br>
            <a:r>
              <a:rPr lang="en-US" dirty="0" smtClean="0"/>
              <a:t>Calendar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71862" y="260249"/>
            <a:ext cx="7610821" cy="52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Season</a:t>
            </a:r>
            <a:br>
              <a:rPr lang="en-US" dirty="0" smtClean="0"/>
            </a:br>
            <a:r>
              <a:rPr lang="en-US" dirty="0" smtClean="0"/>
              <a:t>calendar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57624" y="137832"/>
            <a:ext cx="7525059" cy="535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446</TotalTime>
  <Words>315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Fall Walton Parent information meeting</vt:lpstr>
      <vt:lpstr>Coaches’ expectations</vt:lpstr>
      <vt:lpstr>Fall player meeting</vt:lpstr>
      <vt:lpstr>Try-outs</vt:lpstr>
      <vt:lpstr>Fundraisers</vt:lpstr>
      <vt:lpstr>Season  Calendar</vt:lpstr>
      <vt:lpstr>Season  Calendar</vt:lpstr>
      <vt:lpstr>Season Calendar</vt:lpstr>
      <vt:lpstr>Season calendar</vt:lpstr>
    </vt:vector>
  </TitlesOfParts>
  <Company>Cobb County School District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Walton Parent information meeting</dc:title>
  <dc:creator>Teagrin Bowers</dc:creator>
  <cp:lastModifiedBy>Jill Butler</cp:lastModifiedBy>
  <cp:revision>16</cp:revision>
  <dcterms:created xsi:type="dcterms:W3CDTF">2017-10-23T13:13:35Z</dcterms:created>
  <dcterms:modified xsi:type="dcterms:W3CDTF">2017-11-01T23:24:01Z</dcterms:modified>
</cp:coreProperties>
</file>